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315" r:id="rId7"/>
    <p:sldId id="299" r:id="rId8"/>
    <p:sldId id="312" r:id="rId9"/>
    <p:sldId id="316" r:id="rId10"/>
    <p:sldId id="323" r:id="rId11"/>
    <p:sldId id="322" r:id="rId12"/>
    <p:sldId id="321" r:id="rId13"/>
    <p:sldId id="320" r:id="rId14"/>
    <p:sldId id="319" r:id="rId15"/>
    <p:sldId id="318" r:id="rId16"/>
    <p:sldId id="317" r:id="rId17"/>
    <p:sldId id="285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217C9B-C87A-4B6F-BDB2-8BAC58135975}" v="123" dt="2022-12-12T12:49:58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AA217C9B-C87A-4B6F-BDB2-8BAC58135975}"/>
    <pc:docChg chg="custSel addSld delSld modSld sldOrd">
      <pc:chgData name="Ben Nienhuis" userId="2c6c04f1-77c7-44b5-a463-93386779ab63" providerId="ADAL" clId="{AA217C9B-C87A-4B6F-BDB2-8BAC58135975}" dt="2022-12-12T12:49:58.533" v="220"/>
      <pc:docMkLst>
        <pc:docMk/>
      </pc:docMkLst>
      <pc:sldChg chg="del">
        <pc:chgData name="Ben Nienhuis" userId="2c6c04f1-77c7-44b5-a463-93386779ab63" providerId="ADAL" clId="{AA217C9B-C87A-4B6F-BDB2-8BAC58135975}" dt="2022-12-12T12:36:29.266" v="135" actId="47"/>
        <pc:sldMkLst>
          <pc:docMk/>
          <pc:sldMk cId="215421133" sldId="258"/>
        </pc:sldMkLst>
      </pc:sldChg>
      <pc:sldChg chg="delSp modSp mod">
        <pc:chgData name="Ben Nienhuis" userId="2c6c04f1-77c7-44b5-a463-93386779ab63" providerId="ADAL" clId="{AA217C9B-C87A-4B6F-BDB2-8BAC58135975}" dt="2022-12-12T12:37:09.668" v="186" actId="6549"/>
        <pc:sldMkLst>
          <pc:docMk/>
          <pc:sldMk cId="1379743030" sldId="285"/>
        </pc:sldMkLst>
        <pc:spChg chg="mod">
          <ac:chgData name="Ben Nienhuis" userId="2c6c04f1-77c7-44b5-a463-93386779ab63" providerId="ADAL" clId="{AA217C9B-C87A-4B6F-BDB2-8BAC58135975}" dt="2022-12-12T12:37:09.668" v="186" actId="6549"/>
          <ac:spMkLst>
            <pc:docMk/>
            <pc:sldMk cId="1379743030" sldId="285"/>
            <ac:spMk id="5" creationId="{9CF49272-0FDC-33B9-CD27-EF3DC9B69745}"/>
          </ac:spMkLst>
        </pc:spChg>
        <pc:picChg chg="del">
          <ac:chgData name="Ben Nienhuis" userId="2c6c04f1-77c7-44b5-a463-93386779ab63" providerId="ADAL" clId="{AA217C9B-C87A-4B6F-BDB2-8BAC58135975}" dt="2022-12-12T12:36:51.881" v="156" actId="478"/>
          <ac:picMkLst>
            <pc:docMk/>
            <pc:sldMk cId="1379743030" sldId="285"/>
            <ac:picMk id="2" creationId="{8A116F39-9792-DAE3-0811-E84AF6E5A434}"/>
          </ac:picMkLst>
        </pc:picChg>
      </pc:sldChg>
      <pc:sldChg chg="addSp modSp mod modAnim">
        <pc:chgData name="Ben Nienhuis" userId="2c6c04f1-77c7-44b5-a463-93386779ab63" providerId="ADAL" clId="{AA217C9B-C87A-4B6F-BDB2-8BAC58135975}" dt="2022-12-12T12:32:45.394" v="90" actId="14100"/>
        <pc:sldMkLst>
          <pc:docMk/>
          <pc:sldMk cId="705355497" sldId="299"/>
        </pc:sldMkLst>
        <pc:spChg chg="mod">
          <ac:chgData name="Ben Nienhuis" userId="2c6c04f1-77c7-44b5-a463-93386779ab63" providerId="ADAL" clId="{AA217C9B-C87A-4B6F-BDB2-8BAC58135975}" dt="2022-12-12T12:30:55.416" v="87" actId="12"/>
          <ac:spMkLst>
            <pc:docMk/>
            <pc:sldMk cId="705355497" sldId="299"/>
            <ac:spMk id="4" creationId="{3543A5B1-FE63-4FA5-09D3-401D07510729}"/>
          </ac:spMkLst>
        </pc:spChg>
        <pc:picChg chg="add mod">
          <ac:chgData name="Ben Nienhuis" userId="2c6c04f1-77c7-44b5-a463-93386779ab63" providerId="ADAL" clId="{AA217C9B-C87A-4B6F-BDB2-8BAC58135975}" dt="2022-12-12T12:32:45.394" v="90" actId="14100"/>
          <ac:picMkLst>
            <pc:docMk/>
            <pc:sldMk cId="705355497" sldId="299"/>
            <ac:picMk id="3" creationId="{4D5C1EFB-91FE-7BA1-BED6-AB5B7803B789}"/>
          </ac:picMkLst>
        </pc:picChg>
      </pc:sldChg>
      <pc:sldChg chg="del">
        <pc:chgData name="Ben Nienhuis" userId="2c6c04f1-77c7-44b5-a463-93386779ab63" providerId="ADAL" clId="{AA217C9B-C87A-4B6F-BDB2-8BAC58135975}" dt="2022-12-12T12:36:28.702" v="133" actId="47"/>
        <pc:sldMkLst>
          <pc:docMk/>
          <pc:sldMk cId="123430199" sldId="300"/>
        </pc:sldMkLst>
      </pc:sldChg>
      <pc:sldChg chg="del">
        <pc:chgData name="Ben Nienhuis" userId="2c6c04f1-77c7-44b5-a463-93386779ab63" providerId="ADAL" clId="{AA217C9B-C87A-4B6F-BDB2-8BAC58135975}" dt="2022-12-12T12:36:30.769" v="138" actId="47"/>
        <pc:sldMkLst>
          <pc:docMk/>
          <pc:sldMk cId="611554304" sldId="304"/>
        </pc:sldMkLst>
      </pc:sldChg>
      <pc:sldChg chg="del">
        <pc:chgData name="Ben Nienhuis" userId="2c6c04f1-77c7-44b5-a463-93386779ab63" providerId="ADAL" clId="{AA217C9B-C87A-4B6F-BDB2-8BAC58135975}" dt="2022-12-12T12:36:29.656" v="136" actId="47"/>
        <pc:sldMkLst>
          <pc:docMk/>
          <pc:sldMk cId="2290988515" sldId="305"/>
        </pc:sldMkLst>
      </pc:sldChg>
      <pc:sldChg chg="del">
        <pc:chgData name="Ben Nienhuis" userId="2c6c04f1-77c7-44b5-a463-93386779ab63" providerId="ADAL" clId="{AA217C9B-C87A-4B6F-BDB2-8BAC58135975}" dt="2022-12-12T12:36:28.991" v="134" actId="47"/>
        <pc:sldMkLst>
          <pc:docMk/>
          <pc:sldMk cId="3073476494" sldId="307"/>
        </pc:sldMkLst>
      </pc:sldChg>
      <pc:sldChg chg="del">
        <pc:chgData name="Ben Nienhuis" userId="2c6c04f1-77c7-44b5-a463-93386779ab63" providerId="ADAL" clId="{AA217C9B-C87A-4B6F-BDB2-8BAC58135975}" dt="2022-12-12T12:36:30.266" v="137" actId="47"/>
        <pc:sldMkLst>
          <pc:docMk/>
          <pc:sldMk cId="803558582" sldId="308"/>
        </pc:sldMkLst>
      </pc:sldChg>
      <pc:sldChg chg="del">
        <pc:chgData name="Ben Nienhuis" userId="2c6c04f1-77c7-44b5-a463-93386779ab63" providerId="ADAL" clId="{AA217C9B-C87A-4B6F-BDB2-8BAC58135975}" dt="2022-12-12T12:36:31.335" v="139" actId="47"/>
        <pc:sldMkLst>
          <pc:docMk/>
          <pc:sldMk cId="2565177634" sldId="310"/>
        </pc:sldMkLst>
      </pc:sldChg>
      <pc:sldChg chg="del">
        <pc:chgData name="Ben Nienhuis" userId="2c6c04f1-77c7-44b5-a463-93386779ab63" providerId="ADAL" clId="{AA217C9B-C87A-4B6F-BDB2-8BAC58135975}" dt="2022-12-12T12:36:28.134" v="132" actId="47"/>
        <pc:sldMkLst>
          <pc:docMk/>
          <pc:sldMk cId="2141637209" sldId="311"/>
        </pc:sldMkLst>
      </pc:sldChg>
      <pc:sldChg chg="modSp mod modAnim">
        <pc:chgData name="Ben Nienhuis" userId="2c6c04f1-77c7-44b5-a463-93386779ab63" providerId="ADAL" clId="{AA217C9B-C87A-4B6F-BDB2-8BAC58135975}" dt="2022-12-12T12:34:01.572" v="108" actId="6549"/>
        <pc:sldMkLst>
          <pc:docMk/>
          <pc:sldMk cId="492074264" sldId="312"/>
        </pc:sldMkLst>
        <pc:spChg chg="mod">
          <ac:chgData name="Ben Nienhuis" userId="2c6c04f1-77c7-44b5-a463-93386779ab63" providerId="ADAL" clId="{AA217C9B-C87A-4B6F-BDB2-8BAC58135975}" dt="2022-12-12T12:34:01.572" v="108" actId="6549"/>
          <ac:spMkLst>
            <pc:docMk/>
            <pc:sldMk cId="492074264" sldId="312"/>
            <ac:spMk id="4" creationId="{3543A5B1-FE63-4FA5-09D3-401D07510729}"/>
          </ac:spMkLst>
        </pc:spChg>
      </pc:sldChg>
      <pc:sldChg chg="del">
        <pc:chgData name="Ben Nienhuis" userId="2c6c04f1-77c7-44b5-a463-93386779ab63" providerId="ADAL" clId="{AA217C9B-C87A-4B6F-BDB2-8BAC58135975}" dt="2022-12-12T12:36:27.535" v="131" actId="47"/>
        <pc:sldMkLst>
          <pc:docMk/>
          <pc:sldMk cId="3775352008" sldId="313"/>
        </pc:sldMkLst>
      </pc:sldChg>
      <pc:sldChg chg="del">
        <pc:chgData name="Ben Nienhuis" userId="2c6c04f1-77c7-44b5-a463-93386779ab63" providerId="ADAL" clId="{AA217C9B-C87A-4B6F-BDB2-8BAC58135975}" dt="2022-12-12T12:37:15.387" v="187" actId="47"/>
        <pc:sldMkLst>
          <pc:docMk/>
          <pc:sldMk cId="2801585357" sldId="314"/>
        </pc:sldMkLst>
      </pc:sldChg>
      <pc:sldChg chg="addSp modSp mod ord modAnim">
        <pc:chgData name="Ben Nienhuis" userId="2c6c04f1-77c7-44b5-a463-93386779ab63" providerId="ADAL" clId="{AA217C9B-C87A-4B6F-BDB2-8BAC58135975}" dt="2022-12-12T12:30:37.540" v="86"/>
        <pc:sldMkLst>
          <pc:docMk/>
          <pc:sldMk cId="2079533270" sldId="315"/>
        </pc:sldMkLst>
        <pc:spChg chg="mod">
          <ac:chgData name="Ben Nienhuis" userId="2c6c04f1-77c7-44b5-a463-93386779ab63" providerId="ADAL" clId="{AA217C9B-C87A-4B6F-BDB2-8BAC58135975}" dt="2022-12-12T12:30:24.809" v="85"/>
          <ac:spMkLst>
            <pc:docMk/>
            <pc:sldMk cId="2079533270" sldId="315"/>
            <ac:spMk id="4" creationId="{3543A5B1-FE63-4FA5-09D3-401D07510729}"/>
          </ac:spMkLst>
        </pc:spChg>
        <pc:picChg chg="add mod">
          <ac:chgData name="Ben Nienhuis" userId="2c6c04f1-77c7-44b5-a463-93386779ab63" providerId="ADAL" clId="{AA217C9B-C87A-4B6F-BDB2-8BAC58135975}" dt="2022-12-12T12:21:37.953" v="27" actId="14100"/>
          <ac:picMkLst>
            <pc:docMk/>
            <pc:sldMk cId="2079533270" sldId="315"/>
            <ac:picMk id="3" creationId="{FC891BA1-228B-488A-0C4B-6106BFDF7551}"/>
          </ac:picMkLst>
        </pc:picChg>
      </pc:sldChg>
      <pc:sldChg chg="addSp modSp add mod modAnim">
        <pc:chgData name="Ben Nienhuis" userId="2c6c04f1-77c7-44b5-a463-93386779ab63" providerId="ADAL" clId="{AA217C9B-C87A-4B6F-BDB2-8BAC58135975}" dt="2022-12-12T12:49:29.466" v="214"/>
        <pc:sldMkLst>
          <pc:docMk/>
          <pc:sldMk cId="2384044255" sldId="316"/>
        </pc:sldMkLst>
        <pc:spChg chg="mod">
          <ac:chgData name="Ben Nienhuis" userId="2c6c04f1-77c7-44b5-a463-93386779ab63" providerId="ADAL" clId="{AA217C9B-C87A-4B6F-BDB2-8BAC58135975}" dt="2022-12-12T12:35:13.127" v="117" actId="6549"/>
          <ac:spMkLst>
            <pc:docMk/>
            <pc:sldMk cId="2384044255" sldId="316"/>
            <ac:spMk id="4" creationId="{3543A5B1-FE63-4FA5-09D3-401D07510729}"/>
          </ac:spMkLst>
        </pc:spChg>
        <pc:picChg chg="add mod">
          <ac:chgData name="Ben Nienhuis" userId="2c6c04f1-77c7-44b5-a463-93386779ab63" providerId="ADAL" clId="{AA217C9B-C87A-4B6F-BDB2-8BAC58135975}" dt="2022-12-12T12:39:23.673" v="189" actId="1076"/>
          <ac:picMkLst>
            <pc:docMk/>
            <pc:sldMk cId="2384044255" sldId="316"/>
            <ac:picMk id="3" creationId="{DDB39CB1-B6C9-63BE-CA38-030A97FF8414}"/>
          </ac:picMkLst>
        </pc:picChg>
      </pc:sldChg>
      <pc:sldChg chg="addSp modSp add mod modAnim">
        <pc:chgData name="Ben Nienhuis" userId="2c6c04f1-77c7-44b5-a463-93386779ab63" providerId="ADAL" clId="{AA217C9B-C87A-4B6F-BDB2-8BAC58135975}" dt="2022-12-12T12:49:58.533" v="220"/>
        <pc:sldMkLst>
          <pc:docMk/>
          <pc:sldMk cId="1428075243" sldId="317"/>
        </pc:sldMkLst>
        <pc:spChg chg="mod">
          <ac:chgData name="Ben Nienhuis" userId="2c6c04f1-77c7-44b5-a463-93386779ab63" providerId="ADAL" clId="{AA217C9B-C87A-4B6F-BDB2-8BAC58135975}" dt="2022-12-12T12:36:19.606" v="130" actId="6549"/>
          <ac:spMkLst>
            <pc:docMk/>
            <pc:sldMk cId="1428075243" sldId="317"/>
            <ac:spMk id="4" creationId="{3543A5B1-FE63-4FA5-09D3-401D07510729}"/>
          </ac:spMkLst>
        </pc:spChg>
        <pc:picChg chg="add mod">
          <ac:chgData name="Ben Nienhuis" userId="2c6c04f1-77c7-44b5-a463-93386779ab63" providerId="ADAL" clId="{AA217C9B-C87A-4B6F-BDB2-8BAC58135975}" dt="2022-12-12T12:48:38.985" v="213" actId="14100"/>
          <ac:picMkLst>
            <pc:docMk/>
            <pc:sldMk cId="1428075243" sldId="317"/>
            <ac:picMk id="2" creationId="{E8DF3D36-AF5C-C12F-4A8F-FD8114118693}"/>
          </ac:picMkLst>
        </pc:picChg>
      </pc:sldChg>
      <pc:sldChg chg="addSp modSp add mod modAnim">
        <pc:chgData name="Ben Nienhuis" userId="2c6c04f1-77c7-44b5-a463-93386779ab63" providerId="ADAL" clId="{AA217C9B-C87A-4B6F-BDB2-8BAC58135975}" dt="2022-12-12T12:47:54.361" v="209" actId="14100"/>
        <pc:sldMkLst>
          <pc:docMk/>
          <pc:sldMk cId="4222345400" sldId="318"/>
        </pc:sldMkLst>
        <pc:spChg chg="mod">
          <ac:chgData name="Ben Nienhuis" userId="2c6c04f1-77c7-44b5-a463-93386779ab63" providerId="ADAL" clId="{AA217C9B-C87A-4B6F-BDB2-8BAC58135975}" dt="2022-12-12T12:36:12.841" v="129" actId="6549"/>
          <ac:spMkLst>
            <pc:docMk/>
            <pc:sldMk cId="4222345400" sldId="318"/>
            <ac:spMk id="4" creationId="{3543A5B1-FE63-4FA5-09D3-401D07510729}"/>
          </ac:spMkLst>
        </pc:spChg>
        <pc:picChg chg="add mod">
          <ac:chgData name="Ben Nienhuis" userId="2c6c04f1-77c7-44b5-a463-93386779ab63" providerId="ADAL" clId="{AA217C9B-C87A-4B6F-BDB2-8BAC58135975}" dt="2022-12-12T12:47:54.361" v="209" actId="14100"/>
          <ac:picMkLst>
            <pc:docMk/>
            <pc:sldMk cId="4222345400" sldId="318"/>
            <ac:picMk id="2" creationId="{C903A512-3C6C-6BDA-8DFC-F34F703B5A16}"/>
          </ac:picMkLst>
        </pc:picChg>
      </pc:sldChg>
      <pc:sldChg chg="addSp modSp add mod modAnim">
        <pc:chgData name="Ben Nienhuis" userId="2c6c04f1-77c7-44b5-a463-93386779ab63" providerId="ADAL" clId="{AA217C9B-C87A-4B6F-BDB2-8BAC58135975}" dt="2022-12-12T12:49:53.530" v="219"/>
        <pc:sldMkLst>
          <pc:docMk/>
          <pc:sldMk cId="2187920567" sldId="319"/>
        </pc:sldMkLst>
        <pc:spChg chg="mod">
          <ac:chgData name="Ben Nienhuis" userId="2c6c04f1-77c7-44b5-a463-93386779ab63" providerId="ADAL" clId="{AA217C9B-C87A-4B6F-BDB2-8BAC58135975}" dt="2022-12-12T12:36:00.375" v="127" actId="6549"/>
          <ac:spMkLst>
            <pc:docMk/>
            <pc:sldMk cId="2187920567" sldId="319"/>
            <ac:spMk id="4" creationId="{3543A5B1-FE63-4FA5-09D3-401D07510729}"/>
          </ac:spMkLst>
        </pc:spChg>
        <pc:picChg chg="add mod">
          <ac:chgData name="Ben Nienhuis" userId="2c6c04f1-77c7-44b5-a463-93386779ab63" providerId="ADAL" clId="{AA217C9B-C87A-4B6F-BDB2-8BAC58135975}" dt="2022-12-12T12:47:11.144" v="206" actId="1076"/>
          <ac:picMkLst>
            <pc:docMk/>
            <pc:sldMk cId="2187920567" sldId="319"/>
            <ac:picMk id="2" creationId="{F71B9B08-FBD8-24DB-6AC6-FF33D7CF6F18}"/>
          </ac:picMkLst>
        </pc:picChg>
      </pc:sldChg>
      <pc:sldChg chg="addSp modSp add mod modAnim">
        <pc:chgData name="Ben Nienhuis" userId="2c6c04f1-77c7-44b5-a463-93386779ab63" providerId="ADAL" clId="{AA217C9B-C87A-4B6F-BDB2-8BAC58135975}" dt="2022-12-12T12:49:48.830" v="218"/>
        <pc:sldMkLst>
          <pc:docMk/>
          <pc:sldMk cId="832732560" sldId="320"/>
        </pc:sldMkLst>
        <pc:spChg chg="mod">
          <ac:chgData name="Ben Nienhuis" userId="2c6c04f1-77c7-44b5-a463-93386779ab63" providerId="ADAL" clId="{AA217C9B-C87A-4B6F-BDB2-8BAC58135975}" dt="2022-12-12T12:35:47.401" v="125" actId="6549"/>
          <ac:spMkLst>
            <pc:docMk/>
            <pc:sldMk cId="832732560" sldId="320"/>
            <ac:spMk id="4" creationId="{3543A5B1-FE63-4FA5-09D3-401D07510729}"/>
          </ac:spMkLst>
        </pc:spChg>
        <pc:picChg chg="add mod">
          <ac:chgData name="Ben Nienhuis" userId="2c6c04f1-77c7-44b5-a463-93386779ab63" providerId="ADAL" clId="{AA217C9B-C87A-4B6F-BDB2-8BAC58135975}" dt="2022-12-12T12:45:57.691" v="202" actId="14100"/>
          <ac:picMkLst>
            <pc:docMk/>
            <pc:sldMk cId="832732560" sldId="320"/>
            <ac:picMk id="2" creationId="{14C9BE6C-77E6-3585-72FD-F611286DFCFA}"/>
          </ac:picMkLst>
        </pc:picChg>
      </pc:sldChg>
      <pc:sldChg chg="addSp modSp add mod modAnim">
        <pc:chgData name="Ben Nienhuis" userId="2c6c04f1-77c7-44b5-a463-93386779ab63" providerId="ADAL" clId="{AA217C9B-C87A-4B6F-BDB2-8BAC58135975}" dt="2022-12-12T12:49:44.520" v="217"/>
        <pc:sldMkLst>
          <pc:docMk/>
          <pc:sldMk cId="4141506945" sldId="321"/>
        </pc:sldMkLst>
        <pc:spChg chg="mod">
          <ac:chgData name="Ben Nienhuis" userId="2c6c04f1-77c7-44b5-a463-93386779ab63" providerId="ADAL" clId="{AA217C9B-C87A-4B6F-BDB2-8BAC58135975}" dt="2022-12-12T12:35:38.521" v="123" actId="6549"/>
          <ac:spMkLst>
            <pc:docMk/>
            <pc:sldMk cId="4141506945" sldId="321"/>
            <ac:spMk id="4" creationId="{3543A5B1-FE63-4FA5-09D3-401D07510729}"/>
          </ac:spMkLst>
        </pc:spChg>
        <pc:picChg chg="add mod">
          <ac:chgData name="Ben Nienhuis" userId="2c6c04f1-77c7-44b5-a463-93386779ab63" providerId="ADAL" clId="{AA217C9B-C87A-4B6F-BDB2-8BAC58135975}" dt="2022-12-12T12:45:26.808" v="199" actId="14100"/>
          <ac:picMkLst>
            <pc:docMk/>
            <pc:sldMk cId="4141506945" sldId="321"/>
            <ac:picMk id="2" creationId="{58FD5222-0D18-63C8-53E0-CAA55629062D}"/>
          </ac:picMkLst>
        </pc:picChg>
      </pc:sldChg>
      <pc:sldChg chg="addSp modSp add mod modAnim">
        <pc:chgData name="Ben Nienhuis" userId="2c6c04f1-77c7-44b5-a463-93386779ab63" providerId="ADAL" clId="{AA217C9B-C87A-4B6F-BDB2-8BAC58135975}" dt="2022-12-12T12:49:39.735" v="216"/>
        <pc:sldMkLst>
          <pc:docMk/>
          <pc:sldMk cId="3214843705" sldId="322"/>
        </pc:sldMkLst>
        <pc:spChg chg="mod">
          <ac:chgData name="Ben Nienhuis" userId="2c6c04f1-77c7-44b5-a463-93386779ab63" providerId="ADAL" clId="{AA217C9B-C87A-4B6F-BDB2-8BAC58135975}" dt="2022-12-12T12:35:31.771" v="121" actId="6549"/>
          <ac:spMkLst>
            <pc:docMk/>
            <pc:sldMk cId="3214843705" sldId="322"/>
            <ac:spMk id="4" creationId="{3543A5B1-FE63-4FA5-09D3-401D07510729}"/>
          </ac:spMkLst>
        </pc:spChg>
        <pc:picChg chg="add mod">
          <ac:chgData name="Ben Nienhuis" userId="2c6c04f1-77c7-44b5-a463-93386779ab63" providerId="ADAL" clId="{AA217C9B-C87A-4B6F-BDB2-8BAC58135975}" dt="2022-12-12T12:43:05.032" v="195" actId="14100"/>
          <ac:picMkLst>
            <pc:docMk/>
            <pc:sldMk cId="3214843705" sldId="322"/>
            <ac:picMk id="3" creationId="{F47E5791-DA1B-41CD-57EE-7BF70D2CA50A}"/>
          </ac:picMkLst>
        </pc:picChg>
      </pc:sldChg>
      <pc:sldChg chg="addSp modSp add mod modAnim">
        <pc:chgData name="Ben Nienhuis" userId="2c6c04f1-77c7-44b5-a463-93386779ab63" providerId="ADAL" clId="{AA217C9B-C87A-4B6F-BDB2-8BAC58135975}" dt="2022-12-12T12:49:34.259" v="215"/>
        <pc:sldMkLst>
          <pc:docMk/>
          <pc:sldMk cId="2831820175" sldId="323"/>
        </pc:sldMkLst>
        <pc:spChg chg="mod">
          <ac:chgData name="Ben Nienhuis" userId="2c6c04f1-77c7-44b5-a463-93386779ab63" providerId="ADAL" clId="{AA217C9B-C87A-4B6F-BDB2-8BAC58135975}" dt="2022-12-12T12:35:23.669" v="119" actId="6549"/>
          <ac:spMkLst>
            <pc:docMk/>
            <pc:sldMk cId="2831820175" sldId="323"/>
            <ac:spMk id="4" creationId="{3543A5B1-FE63-4FA5-09D3-401D07510729}"/>
          </ac:spMkLst>
        </pc:spChg>
        <pc:picChg chg="add mod">
          <ac:chgData name="Ben Nienhuis" userId="2c6c04f1-77c7-44b5-a463-93386779ab63" providerId="ADAL" clId="{AA217C9B-C87A-4B6F-BDB2-8BAC58135975}" dt="2022-12-12T12:42:32.761" v="192" actId="14100"/>
          <ac:picMkLst>
            <pc:docMk/>
            <pc:sldMk cId="2831820175" sldId="323"/>
            <ac:picMk id="3" creationId="{A01D8B5F-1517-0836-A987-6BC103C120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5DE6E2B-B96B-BEE8-3CF8-562308776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81" y="3947956"/>
            <a:ext cx="9467850" cy="24098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A0B7F4F-522F-B728-DE0D-EB75847CEB95}"/>
              </a:ext>
            </a:extLst>
          </p:cNvPr>
          <p:cNvSpPr txBox="1"/>
          <p:nvPr/>
        </p:nvSpPr>
        <p:spPr>
          <a:xfrm>
            <a:off x="1613940" y="1178171"/>
            <a:ext cx="8334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BLOK 2 VERWERKT OOGST</a:t>
            </a:r>
          </a:p>
          <a:p>
            <a:pPr algn="ctr"/>
            <a:r>
              <a:rPr lang="nl-NL" sz="3600" dirty="0"/>
              <a:t>Teelt &amp; Technologie</a:t>
            </a:r>
          </a:p>
          <a:p>
            <a:pPr algn="ctr"/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6 Derving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43A5B1-FE63-4FA5-09D3-401D07510729}"/>
              </a:ext>
            </a:extLst>
          </p:cNvPr>
          <p:cNvSpPr txBox="1"/>
          <p:nvPr/>
        </p:nvSpPr>
        <p:spPr>
          <a:xfrm>
            <a:off x="516835" y="2030028"/>
            <a:ext cx="8733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Fysiologische schade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4C9BE6C-77E6-3585-72FD-F611286DF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182" y="1578231"/>
            <a:ext cx="6120722" cy="458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3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6 Derving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43A5B1-FE63-4FA5-09D3-401D07510729}"/>
              </a:ext>
            </a:extLst>
          </p:cNvPr>
          <p:cNvSpPr txBox="1"/>
          <p:nvPr/>
        </p:nvSpPr>
        <p:spPr>
          <a:xfrm>
            <a:off x="516835" y="2030028"/>
            <a:ext cx="8733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Schade door hoge temperatuur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71B9B08-FBD8-24DB-6AC6-FF33D7CF6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241" y="2602316"/>
            <a:ext cx="5418897" cy="405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2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6 Derving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43A5B1-FE63-4FA5-09D3-401D07510729}"/>
              </a:ext>
            </a:extLst>
          </p:cNvPr>
          <p:cNvSpPr txBox="1"/>
          <p:nvPr/>
        </p:nvSpPr>
        <p:spPr>
          <a:xfrm>
            <a:off x="516835" y="2030028"/>
            <a:ext cx="8733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Koudeschade</a:t>
            </a: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903A512-3C6C-6BDA-8DFC-F34F703B5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04" y="1578230"/>
            <a:ext cx="6669256" cy="49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4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6 Derving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43A5B1-FE63-4FA5-09D3-401D07510729}"/>
              </a:ext>
            </a:extLst>
          </p:cNvPr>
          <p:cNvSpPr txBox="1"/>
          <p:nvPr/>
        </p:nvSpPr>
        <p:spPr>
          <a:xfrm>
            <a:off x="516835" y="2030028"/>
            <a:ext cx="8733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Schade door micro-organismen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8DF3D36-AF5C-C12F-4A8F-FD8114118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842" y="2732392"/>
            <a:ext cx="5206862" cy="38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7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6 Derving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GROEPSOPDRACHT</a:t>
            </a:r>
          </a:p>
          <a:p>
            <a:endParaRPr lang="nl-NL" sz="2400" dirty="0"/>
          </a:p>
          <a:p>
            <a:r>
              <a:rPr lang="nl-NL" sz="2400" dirty="0"/>
              <a:t>Bespreek in de klas hoe derving kan worden voorkomen.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7974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Programma</a:t>
            </a:r>
          </a:p>
          <a:p>
            <a:endParaRPr lang="nl-NL" sz="2400" dirty="0"/>
          </a:p>
          <a:p>
            <a:r>
              <a:rPr lang="nl-NL" sz="2400" dirty="0"/>
              <a:t>Les 1 Introductie</a:t>
            </a:r>
          </a:p>
          <a:p>
            <a:r>
              <a:rPr lang="nl-NL" sz="2400" dirty="0"/>
              <a:t>Les 2 Water</a:t>
            </a:r>
          </a:p>
          <a:p>
            <a:r>
              <a:rPr lang="nl-NL" sz="2400" dirty="0"/>
              <a:t>Les 3 Ademhaling</a:t>
            </a:r>
          </a:p>
          <a:p>
            <a:r>
              <a:rPr lang="nl-NL" sz="2400" dirty="0"/>
              <a:t>Les 4 Ethyleen</a:t>
            </a:r>
          </a:p>
          <a:p>
            <a:r>
              <a:rPr lang="nl-NL" sz="2400" dirty="0"/>
              <a:t>Les 5 Koeling</a:t>
            </a:r>
          </a:p>
          <a:p>
            <a:r>
              <a:rPr lang="nl-NL" sz="2400" dirty="0">
                <a:highlight>
                  <a:srgbClr val="FFFF00"/>
                </a:highlight>
              </a:rPr>
              <a:t>Les 6 Derving</a:t>
            </a:r>
          </a:p>
          <a:p>
            <a:r>
              <a:rPr lang="nl-NL" sz="2400" dirty="0"/>
              <a:t>Les 7 Herhaling</a:t>
            </a:r>
          </a:p>
          <a:p>
            <a:r>
              <a:rPr lang="nl-NL" sz="2400" dirty="0"/>
              <a:t>Les 8 Toets</a:t>
            </a:r>
          </a:p>
          <a:p>
            <a:pPr algn="ctr"/>
            <a:endParaRPr lang="nl-NL" sz="36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9474009-1FB9-8F17-8740-DAF1F00F1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253257"/>
            <a:ext cx="6095999" cy="30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1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6 Derving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43A5B1-FE63-4FA5-09D3-401D07510729}"/>
              </a:ext>
            </a:extLst>
          </p:cNvPr>
          <p:cNvSpPr txBox="1"/>
          <p:nvPr/>
        </p:nvSpPr>
        <p:spPr>
          <a:xfrm>
            <a:off x="503581" y="2732393"/>
            <a:ext cx="87331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Wat is derving?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Derving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Derving zijn artikelen die niet verkocht kunnen worden doordat ze beschadigd zijn, zoekgeraakt of gestolen.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891BA1-228B-488A-0C4B-6106BFDF7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391" y="980888"/>
            <a:ext cx="6308035" cy="587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6 Derving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43A5B1-FE63-4FA5-09D3-401D07510729}"/>
              </a:ext>
            </a:extLst>
          </p:cNvPr>
          <p:cNvSpPr txBox="1"/>
          <p:nvPr/>
        </p:nvSpPr>
        <p:spPr>
          <a:xfrm>
            <a:off x="344555" y="2016775"/>
            <a:ext cx="87331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b="1" dirty="0"/>
              <a:t>Belang derving tegengaan</a:t>
            </a:r>
          </a:p>
          <a:p>
            <a:r>
              <a:rPr lang="nl-NL" sz="2400" dirty="0"/>
              <a:t>Veel bedrijven zijn al bezig met het tegengaan van derving. Waarom is dit precies belangrijk?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Door het tegengaan van derving in de teelt kun je meer producten verkopen. De producten zijn niet alleen verser, maar ze zien er ook beter uit;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Je houdt meer geld over, doordat je meer producten kunt verkopen;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De producten worden verkocht voor de normale prijs.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5C1EFB-91FE-7BA1-BED6-AB5B7803B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471" y="3835990"/>
            <a:ext cx="3092104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5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6 Derving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43A5B1-FE63-4FA5-09D3-401D07510729}"/>
              </a:ext>
            </a:extLst>
          </p:cNvPr>
          <p:cNvSpPr txBox="1"/>
          <p:nvPr/>
        </p:nvSpPr>
        <p:spPr>
          <a:xfrm>
            <a:off x="516835" y="2030028"/>
            <a:ext cx="87331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Mechanische schade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Uitwendige schade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Inwendige schade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Verspilling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Fysiologische schade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Schade door hoge temperatuur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Koudeschade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Schade door micro-organismen</a:t>
            </a:r>
          </a:p>
        </p:txBody>
      </p:sp>
    </p:spTree>
    <p:extLst>
      <p:ext uri="{BB962C8B-B14F-4D97-AF65-F5344CB8AC3E}">
        <p14:creationId xmlns:p14="http://schemas.microsoft.com/office/powerpoint/2010/main" val="49207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6 Derving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43A5B1-FE63-4FA5-09D3-401D07510729}"/>
              </a:ext>
            </a:extLst>
          </p:cNvPr>
          <p:cNvSpPr txBox="1"/>
          <p:nvPr/>
        </p:nvSpPr>
        <p:spPr>
          <a:xfrm>
            <a:off x="516835" y="2030028"/>
            <a:ext cx="8733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Mechanische schade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B39CB1-B6C9-63BE-CA38-030A97FF8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329" y="1815751"/>
            <a:ext cx="61531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4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6 Derving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43A5B1-FE63-4FA5-09D3-401D07510729}"/>
              </a:ext>
            </a:extLst>
          </p:cNvPr>
          <p:cNvSpPr txBox="1"/>
          <p:nvPr/>
        </p:nvSpPr>
        <p:spPr>
          <a:xfrm>
            <a:off x="516835" y="2030028"/>
            <a:ext cx="8733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Uitwendige schade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1D8B5F-1517-0836-A987-6BC103C12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738" y="1578231"/>
            <a:ext cx="6068041" cy="44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2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6 Derving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43A5B1-FE63-4FA5-09D3-401D07510729}"/>
              </a:ext>
            </a:extLst>
          </p:cNvPr>
          <p:cNvSpPr txBox="1"/>
          <p:nvPr/>
        </p:nvSpPr>
        <p:spPr>
          <a:xfrm>
            <a:off x="516835" y="2030028"/>
            <a:ext cx="8733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Inwendige schade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47E5791-DA1B-41CD-57EE-7BF70D2CA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141" y="1578231"/>
            <a:ext cx="6389911" cy="48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6 Derving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43A5B1-FE63-4FA5-09D3-401D07510729}"/>
              </a:ext>
            </a:extLst>
          </p:cNvPr>
          <p:cNvSpPr txBox="1"/>
          <p:nvPr/>
        </p:nvSpPr>
        <p:spPr>
          <a:xfrm>
            <a:off x="516835" y="2030028"/>
            <a:ext cx="8733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Verspilling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8FD5222-0D18-63C8-53E0-CAA55629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468" y="1735594"/>
            <a:ext cx="6916857" cy="45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4" ma:contentTypeDescription="Een nieuw document maken." ma:contentTypeScope="" ma:versionID="df26e2361f59d12fcab5caeb108a0da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2ec27913bf823355671e7e45cf2fbb5d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95E054-A4D1-494E-8569-2006FB09F6F4}">
  <ds:schemaRefs>
    <ds:schemaRef ds:uri="88fa185b-b6f4-4426-890a-edc6532e8d4f"/>
    <ds:schemaRef ds:uri="http://purl.org/dc/terms/"/>
    <ds:schemaRef ds:uri="http://schemas.microsoft.com/office/2006/metadata/properties"/>
    <ds:schemaRef ds:uri="http://www.w3.org/XML/1998/namespace"/>
    <ds:schemaRef ds:uri="521c7c86-cc27-4cef-8605-4ebb03422227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1EA5C1-7825-4570-8A75-3F6913169E9B}"/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467</TotalTime>
  <Words>284</Words>
  <Application>Microsoft Office PowerPoint</Application>
  <PresentationFormat>Breedbeeld</PresentationFormat>
  <Paragraphs>83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6" baseType="lpstr">
      <vt:lpstr>Arial</vt:lpstr>
      <vt:lpstr>Achtergroen PP van zone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11</cp:revision>
  <dcterms:created xsi:type="dcterms:W3CDTF">2021-01-11T10:50:43Z</dcterms:created>
  <dcterms:modified xsi:type="dcterms:W3CDTF">2022-12-12T12:49:58Z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